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2" r:id="rId6"/>
    <p:sldId id="260" r:id="rId7"/>
    <p:sldId id="263" r:id="rId8"/>
    <p:sldId id="261" r:id="rId9"/>
    <p:sldId id="266" r:id="rId10"/>
    <p:sldId id="264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>
      <p:cViewPr>
        <p:scale>
          <a:sx n="108" d="100"/>
          <a:sy n="108" d="100"/>
        </p:scale>
        <p:origin x="576" y="-3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 Magnus Lærum" userId="11a19b82-bc19-43db-9305-af6b5c5a93bd" providerId="ADAL" clId="{01AB2F22-A41F-4F7E-9528-0D69CE6B6CEC}"/>
    <pc:docChg chg="undo custSel modSld sldOrd">
      <pc:chgData name="Ole Magnus Lærum" userId="11a19b82-bc19-43db-9305-af6b5c5a93bd" providerId="ADAL" clId="{01AB2F22-A41F-4F7E-9528-0D69CE6B6CEC}" dt="2025-05-05T09:57:16.862" v="342" actId="1076"/>
      <pc:docMkLst>
        <pc:docMk/>
      </pc:docMkLst>
      <pc:sldChg chg="addSp delSp mod">
        <pc:chgData name="Ole Magnus Lærum" userId="11a19b82-bc19-43db-9305-af6b5c5a93bd" providerId="ADAL" clId="{01AB2F22-A41F-4F7E-9528-0D69CE6B6CEC}" dt="2025-05-05T08:51:14.517" v="1"/>
        <pc:sldMkLst>
          <pc:docMk/>
          <pc:sldMk cId="2961273153" sldId="256"/>
        </pc:sldMkLst>
        <pc:graphicFrameChg chg="add del">
          <ac:chgData name="Ole Magnus Lærum" userId="11a19b82-bc19-43db-9305-af6b5c5a93bd" providerId="ADAL" clId="{01AB2F22-A41F-4F7E-9528-0D69CE6B6CEC}" dt="2025-05-05T08:51:14.517" v="1"/>
          <ac:graphicFrameMkLst>
            <pc:docMk/>
            <pc:sldMk cId="2961273153" sldId="256"/>
            <ac:graphicFrameMk id="6" creationId="{A371091A-46F2-5CD3-6ED9-AB169EFC7D8F}"/>
          </ac:graphicFrameMkLst>
        </pc:graphicFrameChg>
      </pc:sldChg>
      <pc:sldChg chg="addSp delSp modSp mod">
        <pc:chgData name="Ole Magnus Lærum" userId="11a19b82-bc19-43db-9305-af6b5c5a93bd" providerId="ADAL" clId="{01AB2F22-A41F-4F7E-9528-0D69CE6B6CEC}" dt="2025-05-05T09:03:09.841" v="40" actId="1076"/>
        <pc:sldMkLst>
          <pc:docMk/>
          <pc:sldMk cId="3478055542" sldId="257"/>
        </pc:sldMkLst>
        <pc:spChg chg="mod">
          <ac:chgData name="Ole Magnus Lærum" userId="11a19b82-bc19-43db-9305-af6b5c5a93bd" providerId="ADAL" clId="{01AB2F22-A41F-4F7E-9528-0D69CE6B6CEC}" dt="2025-05-05T08:56:35.655" v="32"/>
          <ac:spMkLst>
            <pc:docMk/>
            <pc:sldMk cId="3478055542" sldId="257"/>
            <ac:spMk id="6" creationId="{28662CA8-6962-C6F7-D3D5-6A3BD3E3EA0A}"/>
          </ac:spMkLst>
        </pc:spChg>
        <pc:picChg chg="add del">
          <ac:chgData name="Ole Magnus Lærum" userId="11a19b82-bc19-43db-9305-af6b5c5a93bd" providerId="ADAL" clId="{01AB2F22-A41F-4F7E-9528-0D69CE6B6CEC}" dt="2025-05-05T09:03:05.863" v="37" actId="478"/>
          <ac:picMkLst>
            <pc:docMk/>
            <pc:sldMk cId="3478055542" sldId="257"/>
            <ac:picMk id="7" creationId="{08FE231C-A802-7353-9377-C1BEDBFBEEC7}"/>
          </ac:picMkLst>
        </pc:picChg>
        <pc:picChg chg="add del">
          <ac:chgData name="Ole Magnus Lærum" userId="11a19b82-bc19-43db-9305-af6b5c5a93bd" providerId="ADAL" clId="{01AB2F22-A41F-4F7E-9528-0D69CE6B6CEC}" dt="2025-05-05T09:02:54.878" v="35" actId="22"/>
          <ac:picMkLst>
            <pc:docMk/>
            <pc:sldMk cId="3478055542" sldId="257"/>
            <ac:picMk id="8" creationId="{34C1C0C3-44E6-010E-3F5A-E4C4ECF07019}"/>
          </ac:picMkLst>
        </pc:picChg>
        <pc:picChg chg="add mod">
          <ac:chgData name="Ole Magnus Lærum" userId="11a19b82-bc19-43db-9305-af6b5c5a93bd" providerId="ADAL" clId="{01AB2F22-A41F-4F7E-9528-0D69CE6B6CEC}" dt="2025-05-05T09:03:09.841" v="40" actId="1076"/>
          <ac:picMkLst>
            <pc:docMk/>
            <pc:sldMk cId="3478055542" sldId="257"/>
            <ac:picMk id="11" creationId="{60B98752-AE46-141F-79C4-A55099AFD51B}"/>
          </ac:picMkLst>
        </pc:picChg>
      </pc:sldChg>
      <pc:sldChg chg="delSp modSp mod">
        <pc:chgData name="Ole Magnus Lærum" userId="11a19b82-bc19-43db-9305-af6b5c5a93bd" providerId="ADAL" clId="{01AB2F22-A41F-4F7E-9528-0D69CE6B6CEC}" dt="2025-05-05T08:52:51.085" v="29" actId="122"/>
        <pc:sldMkLst>
          <pc:docMk/>
          <pc:sldMk cId="166941581" sldId="258"/>
        </pc:sldMkLst>
        <pc:spChg chg="mod">
          <ac:chgData name="Ole Magnus Lærum" userId="11a19b82-bc19-43db-9305-af6b5c5a93bd" providerId="ADAL" clId="{01AB2F22-A41F-4F7E-9528-0D69CE6B6CEC}" dt="2025-05-05T08:52:51.085" v="29" actId="122"/>
          <ac:spMkLst>
            <pc:docMk/>
            <pc:sldMk cId="166941581" sldId="258"/>
            <ac:spMk id="4" creationId="{FBA0D5F1-A37E-CA01-CA97-7BC12FD561C3}"/>
          </ac:spMkLst>
        </pc:spChg>
        <pc:picChg chg="mod">
          <ac:chgData name="Ole Magnus Lærum" userId="11a19b82-bc19-43db-9305-af6b5c5a93bd" providerId="ADAL" clId="{01AB2F22-A41F-4F7E-9528-0D69CE6B6CEC}" dt="2025-05-05T08:52:04.884" v="5" actId="1076"/>
          <ac:picMkLst>
            <pc:docMk/>
            <pc:sldMk cId="166941581" sldId="258"/>
            <ac:picMk id="9" creationId="{C96A0920-49C1-F35C-FA9A-480E3D8BC9C4}"/>
          </ac:picMkLst>
        </pc:picChg>
        <pc:inkChg chg="del">
          <ac:chgData name="Ole Magnus Lærum" userId="11a19b82-bc19-43db-9305-af6b5c5a93bd" providerId="ADAL" clId="{01AB2F22-A41F-4F7E-9528-0D69CE6B6CEC}" dt="2025-05-05T08:52:00.273" v="3" actId="478"/>
          <ac:inkMkLst>
            <pc:docMk/>
            <pc:sldMk cId="166941581" sldId="258"/>
            <ac:inkMk id="3" creationId="{25DFFBD0-F592-C692-4B80-221D2031B619}"/>
          </ac:inkMkLst>
        </pc:inkChg>
        <pc:inkChg chg="del">
          <ac:chgData name="Ole Magnus Lærum" userId="11a19b82-bc19-43db-9305-af6b5c5a93bd" providerId="ADAL" clId="{01AB2F22-A41F-4F7E-9528-0D69CE6B6CEC}" dt="2025-05-05T08:52:02.108" v="4" actId="478"/>
          <ac:inkMkLst>
            <pc:docMk/>
            <pc:sldMk cId="166941581" sldId="258"/>
            <ac:inkMk id="11" creationId="{F10E81A5-7F19-816A-F9F9-77CACF7EDD07}"/>
          </ac:inkMkLst>
        </pc:inkChg>
      </pc:sldChg>
      <pc:sldChg chg="modSp mod">
        <pc:chgData name="Ole Magnus Lærum" userId="11a19b82-bc19-43db-9305-af6b5c5a93bd" providerId="ADAL" clId="{01AB2F22-A41F-4F7E-9528-0D69CE6B6CEC}" dt="2025-05-05T09:04:38.392" v="43" actId="114"/>
        <pc:sldMkLst>
          <pc:docMk/>
          <pc:sldMk cId="1875230437" sldId="259"/>
        </pc:sldMkLst>
        <pc:spChg chg="mod">
          <ac:chgData name="Ole Magnus Lærum" userId="11a19b82-bc19-43db-9305-af6b5c5a93bd" providerId="ADAL" clId="{01AB2F22-A41F-4F7E-9528-0D69CE6B6CEC}" dt="2025-05-05T09:04:38.392" v="43" actId="114"/>
          <ac:spMkLst>
            <pc:docMk/>
            <pc:sldMk cId="1875230437" sldId="259"/>
            <ac:spMk id="7" creationId="{1CDB1C5C-9956-F8A5-3584-B86B995436E2}"/>
          </ac:spMkLst>
        </pc:spChg>
      </pc:sldChg>
      <pc:sldChg chg="modSp mod">
        <pc:chgData name="Ole Magnus Lærum" userId="11a19b82-bc19-43db-9305-af6b5c5a93bd" providerId="ADAL" clId="{01AB2F22-A41F-4F7E-9528-0D69CE6B6CEC}" dt="2025-05-05T09:26:48.071" v="70" actId="115"/>
        <pc:sldMkLst>
          <pc:docMk/>
          <pc:sldMk cId="1056769446" sldId="260"/>
        </pc:sldMkLst>
        <pc:spChg chg="mod">
          <ac:chgData name="Ole Magnus Lærum" userId="11a19b82-bc19-43db-9305-af6b5c5a93bd" providerId="ADAL" clId="{01AB2F22-A41F-4F7E-9528-0D69CE6B6CEC}" dt="2025-05-05T09:26:48.071" v="70" actId="115"/>
          <ac:spMkLst>
            <pc:docMk/>
            <pc:sldMk cId="1056769446" sldId="260"/>
            <ac:spMk id="10" creationId="{A0D223DE-8A3B-6BDF-6A81-2D863FDC28D0}"/>
          </ac:spMkLst>
        </pc:spChg>
      </pc:sldChg>
      <pc:sldChg chg="modSp mod">
        <pc:chgData name="Ole Magnus Lærum" userId="11a19b82-bc19-43db-9305-af6b5c5a93bd" providerId="ADAL" clId="{01AB2F22-A41F-4F7E-9528-0D69CE6B6CEC}" dt="2025-05-05T09:28:25.180" v="102" actId="20577"/>
        <pc:sldMkLst>
          <pc:docMk/>
          <pc:sldMk cId="2495354817" sldId="261"/>
        </pc:sldMkLst>
        <pc:spChg chg="mod">
          <ac:chgData name="Ole Magnus Lærum" userId="11a19b82-bc19-43db-9305-af6b5c5a93bd" providerId="ADAL" clId="{01AB2F22-A41F-4F7E-9528-0D69CE6B6CEC}" dt="2025-05-05T09:28:25.180" v="102" actId="20577"/>
          <ac:spMkLst>
            <pc:docMk/>
            <pc:sldMk cId="2495354817" sldId="261"/>
            <ac:spMk id="4" creationId="{E34B50A2-61F4-4EA9-CB5C-12B65604BE94}"/>
          </ac:spMkLst>
        </pc:spChg>
        <pc:spChg chg="mod">
          <ac:chgData name="Ole Magnus Lærum" userId="11a19b82-bc19-43db-9305-af6b5c5a93bd" providerId="ADAL" clId="{01AB2F22-A41F-4F7E-9528-0D69CE6B6CEC}" dt="2025-05-05T09:27:10.669" v="72" actId="20577"/>
          <ac:spMkLst>
            <pc:docMk/>
            <pc:sldMk cId="2495354817" sldId="261"/>
            <ac:spMk id="8" creationId="{D1A6B399-51C0-2A32-F5DD-2F5D36E275D1}"/>
          </ac:spMkLst>
        </pc:spChg>
      </pc:sldChg>
      <pc:sldChg chg="modSp mod">
        <pc:chgData name="Ole Magnus Lærum" userId="11a19b82-bc19-43db-9305-af6b5c5a93bd" providerId="ADAL" clId="{01AB2F22-A41F-4F7E-9528-0D69CE6B6CEC}" dt="2025-05-05T09:10:46.189" v="45" actId="1076"/>
        <pc:sldMkLst>
          <pc:docMk/>
          <pc:sldMk cId="2541521479" sldId="262"/>
        </pc:sldMkLst>
        <pc:picChg chg="mod">
          <ac:chgData name="Ole Magnus Lærum" userId="11a19b82-bc19-43db-9305-af6b5c5a93bd" providerId="ADAL" clId="{01AB2F22-A41F-4F7E-9528-0D69CE6B6CEC}" dt="2025-05-05T09:10:46.189" v="45" actId="1076"/>
          <ac:picMkLst>
            <pc:docMk/>
            <pc:sldMk cId="2541521479" sldId="262"/>
            <ac:picMk id="7" creationId="{4BA84189-1AAC-97C6-5DE0-7301E111640E}"/>
          </ac:picMkLst>
        </pc:picChg>
        <pc:picChg chg="mod">
          <ac:chgData name="Ole Magnus Lærum" userId="11a19b82-bc19-43db-9305-af6b5c5a93bd" providerId="ADAL" clId="{01AB2F22-A41F-4F7E-9528-0D69CE6B6CEC}" dt="2025-05-05T09:10:43.609" v="44" actId="1076"/>
          <ac:picMkLst>
            <pc:docMk/>
            <pc:sldMk cId="2541521479" sldId="262"/>
            <ac:picMk id="8" creationId="{1147C30E-386C-AA6E-B21B-DA07A46AD103}"/>
          </ac:picMkLst>
        </pc:picChg>
      </pc:sldChg>
      <pc:sldChg chg="modSp mod ord">
        <pc:chgData name="Ole Magnus Lærum" userId="11a19b82-bc19-43db-9305-af6b5c5a93bd" providerId="ADAL" clId="{01AB2F22-A41F-4F7E-9528-0D69CE6B6CEC}" dt="2025-05-05T09:30:13.295" v="122" actId="20577"/>
        <pc:sldMkLst>
          <pc:docMk/>
          <pc:sldMk cId="3972640100" sldId="263"/>
        </pc:sldMkLst>
        <pc:spChg chg="mod">
          <ac:chgData name="Ole Magnus Lærum" userId="11a19b82-bc19-43db-9305-af6b5c5a93bd" providerId="ADAL" clId="{01AB2F22-A41F-4F7E-9528-0D69CE6B6CEC}" dt="2025-05-05T09:28:17.257" v="91" actId="20577"/>
          <ac:spMkLst>
            <pc:docMk/>
            <pc:sldMk cId="3972640100" sldId="263"/>
            <ac:spMk id="4" creationId="{E82F14C9-DCFB-2CF6-6A42-3D3BF545F0E7}"/>
          </ac:spMkLst>
        </pc:spChg>
        <pc:spChg chg="mod">
          <ac:chgData name="Ole Magnus Lærum" userId="11a19b82-bc19-43db-9305-af6b5c5a93bd" providerId="ADAL" clId="{01AB2F22-A41F-4F7E-9528-0D69CE6B6CEC}" dt="2025-05-05T09:30:13.295" v="122" actId="20577"/>
          <ac:spMkLst>
            <pc:docMk/>
            <pc:sldMk cId="3972640100" sldId="263"/>
            <ac:spMk id="6" creationId="{AC208056-8317-8C43-C1FE-52A4FF239BA8}"/>
          </ac:spMkLst>
        </pc:spChg>
      </pc:sldChg>
      <pc:sldChg chg="modSp mod">
        <pc:chgData name="Ole Magnus Lærum" userId="11a19b82-bc19-43db-9305-af6b5c5a93bd" providerId="ADAL" clId="{01AB2F22-A41F-4F7E-9528-0D69CE6B6CEC}" dt="2025-05-05T09:52:39.431" v="327" actId="1076"/>
        <pc:sldMkLst>
          <pc:docMk/>
          <pc:sldMk cId="3908107265" sldId="264"/>
        </pc:sldMkLst>
        <pc:spChg chg="mod">
          <ac:chgData name="Ole Magnus Lærum" userId="11a19b82-bc19-43db-9305-af6b5c5a93bd" providerId="ADAL" clId="{01AB2F22-A41F-4F7E-9528-0D69CE6B6CEC}" dt="2025-05-05T09:52:13.745" v="304" actId="1076"/>
          <ac:spMkLst>
            <pc:docMk/>
            <pc:sldMk cId="3908107265" sldId="264"/>
            <ac:spMk id="12" creationId="{F560742B-DA74-9541-4CA1-F00EBC520949}"/>
          </ac:spMkLst>
        </pc:spChg>
        <pc:spChg chg="mod">
          <ac:chgData name="Ole Magnus Lærum" userId="11a19b82-bc19-43db-9305-af6b5c5a93bd" providerId="ADAL" clId="{01AB2F22-A41F-4F7E-9528-0D69CE6B6CEC}" dt="2025-05-05T09:52:21.340" v="311" actId="1076"/>
          <ac:spMkLst>
            <pc:docMk/>
            <pc:sldMk cId="3908107265" sldId="264"/>
            <ac:spMk id="15" creationId="{D21FD755-EE30-550B-3D9B-3D04AEA615D6}"/>
          </ac:spMkLst>
        </pc:spChg>
        <pc:spChg chg="mod">
          <ac:chgData name="Ole Magnus Lærum" userId="11a19b82-bc19-43db-9305-af6b5c5a93bd" providerId="ADAL" clId="{01AB2F22-A41F-4F7E-9528-0D69CE6B6CEC}" dt="2025-05-05T09:52:39.431" v="327" actId="1076"/>
          <ac:spMkLst>
            <pc:docMk/>
            <pc:sldMk cId="3908107265" sldId="264"/>
            <ac:spMk id="16" creationId="{52195927-DDD0-F264-730C-896741EB1C21}"/>
          </ac:spMkLst>
        </pc:spChg>
        <pc:spChg chg="mod">
          <ac:chgData name="Ole Magnus Lærum" userId="11a19b82-bc19-43db-9305-af6b5c5a93bd" providerId="ADAL" clId="{01AB2F22-A41F-4F7E-9528-0D69CE6B6CEC}" dt="2025-05-05T09:52:36.325" v="326" actId="1076"/>
          <ac:spMkLst>
            <pc:docMk/>
            <pc:sldMk cId="3908107265" sldId="264"/>
            <ac:spMk id="17" creationId="{EBBB8E1D-89DB-20C6-4A1C-935E59871794}"/>
          </ac:spMkLst>
        </pc:spChg>
      </pc:sldChg>
      <pc:sldChg chg="addSp modSp mod">
        <pc:chgData name="Ole Magnus Lærum" userId="11a19b82-bc19-43db-9305-af6b5c5a93bd" providerId="ADAL" clId="{01AB2F22-A41F-4F7E-9528-0D69CE6B6CEC}" dt="2025-05-05T09:57:16.862" v="342" actId="1076"/>
        <pc:sldMkLst>
          <pc:docMk/>
          <pc:sldMk cId="3175564289" sldId="266"/>
        </pc:sldMkLst>
        <pc:spChg chg="mod">
          <ac:chgData name="Ole Magnus Lærum" userId="11a19b82-bc19-43db-9305-af6b5c5a93bd" providerId="ADAL" clId="{01AB2F22-A41F-4F7E-9528-0D69CE6B6CEC}" dt="2025-05-05T09:28:31.433" v="117" actId="20577"/>
          <ac:spMkLst>
            <pc:docMk/>
            <pc:sldMk cId="3175564289" sldId="266"/>
            <ac:spMk id="5" creationId="{3D039E82-EB99-52DD-7712-451F3CE372DA}"/>
          </ac:spMkLst>
        </pc:spChg>
        <pc:spChg chg="mod">
          <ac:chgData name="Ole Magnus Lærum" userId="11a19b82-bc19-43db-9305-af6b5c5a93bd" providerId="ADAL" clId="{01AB2F22-A41F-4F7E-9528-0D69CE6B6CEC}" dt="2025-05-05T09:57:15.004" v="341" actId="404"/>
          <ac:spMkLst>
            <pc:docMk/>
            <pc:sldMk cId="3175564289" sldId="266"/>
            <ac:spMk id="16" creationId="{B4EC77EA-2709-3EFE-6D5F-5740143B6189}"/>
          </ac:spMkLst>
        </pc:spChg>
        <pc:picChg chg="add mod">
          <ac:chgData name="Ole Magnus Lærum" userId="11a19b82-bc19-43db-9305-af6b5c5a93bd" providerId="ADAL" clId="{01AB2F22-A41F-4F7E-9528-0D69CE6B6CEC}" dt="2025-05-05T09:57:16.862" v="342" actId="1076"/>
          <ac:picMkLst>
            <pc:docMk/>
            <pc:sldMk cId="3175564289" sldId="266"/>
            <ac:picMk id="6" creationId="{983DFB20-D4A2-5C09-4D88-3809AA057A5A}"/>
          </ac:picMkLst>
        </pc:picChg>
        <pc:picChg chg="add mod">
          <ac:chgData name="Ole Magnus Lærum" userId="11a19b82-bc19-43db-9305-af6b5c5a93bd" providerId="ADAL" clId="{01AB2F22-A41F-4F7E-9528-0D69CE6B6CEC}" dt="2025-05-05T09:52:01.989" v="299" actId="1076"/>
          <ac:picMkLst>
            <pc:docMk/>
            <pc:sldMk cId="3175564289" sldId="266"/>
            <ac:picMk id="8" creationId="{7C5CE409-698B-C576-03C2-25A75530E645}"/>
          </ac:picMkLst>
        </pc:picChg>
        <pc:picChg chg="mod">
          <ac:chgData name="Ole Magnus Lærum" userId="11a19b82-bc19-43db-9305-af6b5c5a93bd" providerId="ADAL" clId="{01AB2F22-A41F-4F7E-9528-0D69CE6B6CEC}" dt="2025-05-05T09:36:38.981" v="130" actId="1076"/>
          <ac:picMkLst>
            <pc:docMk/>
            <pc:sldMk cId="3175564289" sldId="266"/>
            <ac:picMk id="20" creationId="{D75BABB6-76F5-2E1D-233A-E81036EBED7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14:45:09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19219 10202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14:45:09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19325 10181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15:05:46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19198 10181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14:30:54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19177 10160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14:49:37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19177 10202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7T14:49:37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19325 10181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CF367-F385-4A5E-B340-E87269FEA7D7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96860-C35F-47B3-99F2-A1E147BD29D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86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36904" y="6524189"/>
            <a:ext cx="1115616" cy="365125"/>
          </a:xfrm>
          <a:prstGeom prst="rect">
            <a:avLst/>
          </a:prstGeo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‹#›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</p:spTree>
    <p:extLst>
      <p:ext uri="{BB962C8B-B14F-4D97-AF65-F5344CB8AC3E}">
        <p14:creationId xmlns:p14="http://schemas.microsoft.com/office/powerpoint/2010/main" val="387477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 userDrawn="1"/>
        </p:nvSpPr>
        <p:spPr>
          <a:xfrm>
            <a:off x="0" y="6597352"/>
            <a:ext cx="9144000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 redondeado"/>
          <p:cNvSpPr/>
          <p:nvPr userDrawn="1"/>
        </p:nvSpPr>
        <p:spPr>
          <a:xfrm>
            <a:off x="35496" y="6683215"/>
            <a:ext cx="8181207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 redondeado"/>
          <p:cNvSpPr/>
          <p:nvPr userDrawn="1"/>
        </p:nvSpPr>
        <p:spPr>
          <a:xfrm>
            <a:off x="35496" y="6683215"/>
            <a:ext cx="8181207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6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36904" y="6524189"/>
            <a:ext cx="1115616" cy="365125"/>
          </a:xfrm>
          <a:prstGeom prst="rect">
            <a:avLst/>
          </a:prstGeo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‹#›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11" name="10 CuadroTexto"/>
          <p:cNvSpPr txBox="1"/>
          <p:nvPr userDrawn="1"/>
        </p:nvSpPr>
        <p:spPr>
          <a:xfrm>
            <a:off x="0" y="116632"/>
            <a:ext cx="461665" cy="9541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1"/>
                </a:solidFill>
              </a:rPr>
              <a:t>VA (Mii)</a:t>
            </a:r>
          </a:p>
        </p:txBody>
      </p:sp>
    </p:spTree>
    <p:extLst>
      <p:ext uri="{BB962C8B-B14F-4D97-AF65-F5344CB8AC3E}">
        <p14:creationId xmlns:p14="http://schemas.microsoft.com/office/powerpoint/2010/main" val="2034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4.xml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10" Type="http://schemas.openxmlformats.org/officeDocument/2006/relationships/image" Target="../media/image21.png"/><Relationship Id="rId4" Type="http://schemas.openxmlformats.org/officeDocument/2006/relationships/image" Target="../media/image70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1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D38DB-AAF4-AD2D-B188-47B98DF983D9}"/>
              </a:ext>
            </a:extLst>
          </p:cNvPr>
          <p:cNvSpPr txBox="1"/>
          <p:nvPr/>
        </p:nvSpPr>
        <p:spPr>
          <a:xfrm>
            <a:off x="1439136" y="729708"/>
            <a:ext cx="62756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+mn-lt"/>
                <a:cs typeface="+mn-lt"/>
              </a:rPr>
              <a:t>VA Project - Phase 2 - Classification</a:t>
            </a:r>
            <a:endParaRPr lang="en-US" sz="2800" b="1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6090B-8BDC-0D8C-6CEA-20EABCF556CE}"/>
              </a:ext>
            </a:extLst>
          </p:cNvPr>
          <p:cNvSpPr txBox="1"/>
          <p:nvPr/>
        </p:nvSpPr>
        <p:spPr>
          <a:xfrm>
            <a:off x="308814" y="1441536"/>
            <a:ext cx="46037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Project members: </a:t>
            </a:r>
            <a:endParaRPr lang="en-US" b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Malcolm </a:t>
            </a:r>
            <a:r>
              <a:rPr lang="en-US" err="1">
                <a:ea typeface="Calibri"/>
                <a:cs typeface="Calibri"/>
              </a:rPr>
              <a:t>Sædén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Morris Steve Kungu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Ole Magnus Lærum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630237-64D2-3ABD-AB58-AFDC8CAE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85" y="1899507"/>
            <a:ext cx="5438062" cy="3069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4FAB2-93A9-375D-AAF4-CC293DDBB9E3}"/>
              </a:ext>
            </a:extLst>
          </p:cNvPr>
          <p:cNvSpPr txBox="1"/>
          <p:nvPr/>
        </p:nvSpPr>
        <p:spPr>
          <a:xfrm>
            <a:off x="308813" y="4080002"/>
            <a:ext cx="35241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Techniques used: </a:t>
            </a:r>
          </a:p>
          <a:p>
            <a:endParaRPr lang="en-US" dirty="0">
              <a:ea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Aspect Ratio</a:t>
            </a:r>
          </a:p>
          <a:p>
            <a:pPr marL="800100" lvl="1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Bayes Mean &amp; Variance  </a:t>
            </a:r>
          </a:p>
          <a:p>
            <a:pPr marL="800100" lvl="1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Bayes Mean &amp; Covariance</a:t>
            </a:r>
          </a:p>
          <a:p>
            <a:pPr marL="800100" lvl="1" indent="-342900">
              <a:buAutoNum type="arabicPeriod"/>
            </a:pPr>
            <a:r>
              <a:rPr lang="en-US" dirty="0">
                <a:ea typeface="Calibri"/>
                <a:cs typeface="Calibri"/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296127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10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A88AB-BC28-E229-86C3-7FD61AFE5838}"/>
              </a:ext>
            </a:extLst>
          </p:cNvPr>
          <p:cNvSpPr txBox="1"/>
          <p:nvPr/>
        </p:nvSpPr>
        <p:spPr>
          <a:xfrm>
            <a:off x="2859941" y="5494657"/>
            <a:ext cx="41288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+mn-lt"/>
                <a:cs typeface="+mn-lt"/>
              </a:rPr>
              <a:t>Thank you for listening!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560AA-7966-C366-5A89-FD4007DC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00" y="1114008"/>
            <a:ext cx="2356495" cy="1357982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C47657-91D7-CC73-02B0-F32784BA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571" y="3128105"/>
            <a:ext cx="2356495" cy="135798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59D389-3B93-C2F8-B2F6-DAAF827D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22" y="3128105"/>
            <a:ext cx="2356495" cy="1357982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567E98-7620-35F8-F0FA-2FB901C8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92" y="1114009"/>
            <a:ext cx="2356495" cy="1357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0742B-DA74-9541-4CA1-F00EBC520949}"/>
              </a:ext>
            </a:extLst>
          </p:cNvPr>
          <p:cNvSpPr txBox="1"/>
          <p:nvPr/>
        </p:nvSpPr>
        <p:spPr>
          <a:xfrm>
            <a:off x="539552" y="751277"/>
            <a:ext cx="20221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1) Aspect Ratio</a:t>
            </a:r>
            <a:r>
              <a:rPr lang="en-US" dirty="0">
                <a:ea typeface="+mn-lt"/>
                <a:cs typeface="+mn-lt"/>
              </a:rPr>
              <a:t>✅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FD755-EE30-550B-3D9B-3D04AEA615D6}"/>
              </a:ext>
            </a:extLst>
          </p:cNvPr>
          <p:cNvSpPr txBox="1"/>
          <p:nvPr/>
        </p:nvSpPr>
        <p:spPr>
          <a:xfrm>
            <a:off x="2487331" y="2752846"/>
            <a:ext cx="20846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2) Bayes Simple</a:t>
            </a:r>
            <a:r>
              <a:rPr lang="en-US" dirty="0">
                <a:ea typeface="+mn-lt"/>
                <a:cs typeface="+mn-lt"/>
              </a:rPr>
              <a:t>✅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95927-DDD0-F264-730C-896741EB1C21}"/>
              </a:ext>
            </a:extLst>
          </p:cNvPr>
          <p:cNvSpPr txBox="1"/>
          <p:nvPr/>
        </p:nvSpPr>
        <p:spPr>
          <a:xfrm>
            <a:off x="5076056" y="2752846"/>
            <a:ext cx="3027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3) Bayes Complex</a:t>
            </a:r>
            <a:r>
              <a:rPr lang="en-US" dirty="0">
                <a:ea typeface="+mn-lt"/>
                <a:cs typeface="+mn-lt"/>
              </a:rPr>
              <a:t>✅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B8E1D-89DB-20C6-4A1C-935E59871794}"/>
              </a:ext>
            </a:extLst>
          </p:cNvPr>
          <p:cNvSpPr txBox="1"/>
          <p:nvPr/>
        </p:nvSpPr>
        <p:spPr>
          <a:xfrm>
            <a:off x="7501381" y="751277"/>
            <a:ext cx="1348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4) </a:t>
            </a:r>
            <a:r>
              <a:rPr lang="en-US" dirty="0" err="1">
                <a:ea typeface="Calibri"/>
                <a:cs typeface="Calibri"/>
              </a:rPr>
              <a:t>kNN</a:t>
            </a:r>
            <a:r>
              <a:rPr lang="en-US" dirty="0">
                <a:ea typeface="+mn-lt"/>
                <a:cs typeface="+mn-lt"/>
              </a:rPr>
              <a:t>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0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2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8602B-C02C-861C-B0BB-2461CE50378C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+mn-lt"/>
                <a:cs typeface="+mn-lt"/>
              </a:rPr>
              <a:t>Image Acquisition and Image Preprocessing</a:t>
            </a:r>
            <a:endParaRPr lang="en-US" dirty="0"/>
          </a:p>
        </p:txBody>
      </p:sp>
      <p:pic>
        <p:nvPicPr>
          <p:cNvPr id="6" name="Picture 5" descr="A group of white beans&#10;&#10;AI-generated content may be incorrect.">
            <a:extLst>
              <a:ext uri="{FF2B5EF4-FFF2-40B4-BE49-F238E27FC236}">
                <a16:creationId xmlns:a16="http://schemas.microsoft.com/office/drawing/2014/main" id="{1AF14CE2-6FE5-AAD1-5841-F7B005EE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87" y="1194840"/>
            <a:ext cx="1995568" cy="1161115"/>
          </a:xfrm>
          <a:prstGeom prst="rect">
            <a:avLst/>
          </a:prstGeom>
        </p:spPr>
      </p:pic>
      <p:pic>
        <p:nvPicPr>
          <p:cNvPr id="7" name="Picture 6" descr="A group of white objects&#10;&#10;AI-generated content may be incorrect.">
            <a:extLst>
              <a:ext uri="{FF2B5EF4-FFF2-40B4-BE49-F238E27FC236}">
                <a16:creationId xmlns:a16="http://schemas.microsoft.com/office/drawing/2014/main" id="{35CFC2FE-81AC-8469-A6D3-8B634CCD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16" y="1768089"/>
            <a:ext cx="1873773" cy="1026453"/>
          </a:xfrm>
          <a:prstGeom prst="rect">
            <a:avLst/>
          </a:prstGeom>
        </p:spPr>
      </p:pic>
      <p:pic>
        <p:nvPicPr>
          <p:cNvPr id="8" name="Picture 7" descr="A group of white objects&#10;&#10;AI-generated content may be incorrect.">
            <a:extLst>
              <a:ext uri="{FF2B5EF4-FFF2-40B4-BE49-F238E27FC236}">
                <a16:creationId xmlns:a16="http://schemas.microsoft.com/office/drawing/2014/main" id="{5927DF55-3C7A-B599-9299-5DC48C83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89" y="2274963"/>
            <a:ext cx="2417165" cy="1343082"/>
          </a:xfrm>
          <a:prstGeom prst="rect">
            <a:avLst/>
          </a:prstGeom>
        </p:spPr>
      </p:pic>
      <p:pic>
        <p:nvPicPr>
          <p:cNvPr id="9" name="Picture 8" descr="A group of white objects on a gray surface&#10;&#10;AI-generated content may be incorrect.">
            <a:extLst>
              <a:ext uri="{FF2B5EF4-FFF2-40B4-BE49-F238E27FC236}">
                <a16:creationId xmlns:a16="http://schemas.microsoft.com/office/drawing/2014/main" id="{C96A0920-49C1-F35C-FA9A-480E3D8BC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693" y="2772798"/>
            <a:ext cx="2286001" cy="1325971"/>
          </a:xfrm>
          <a:prstGeom prst="rect">
            <a:avLst/>
          </a:prstGeom>
        </p:spPr>
      </p:pic>
      <p:pic>
        <p:nvPicPr>
          <p:cNvPr id="10" name="Picture 9" descr="A group of white objects&#10;&#10;AI-generated content may be incorrect.">
            <a:extLst>
              <a:ext uri="{FF2B5EF4-FFF2-40B4-BE49-F238E27FC236}">
                <a16:creationId xmlns:a16="http://schemas.microsoft.com/office/drawing/2014/main" id="{E7C0BEC4-A871-8C35-9CAE-5C62E26F4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573" y="3430877"/>
            <a:ext cx="1986198" cy="1148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0D5F1-A37E-CA01-CA97-7BC12FD561C3}"/>
              </a:ext>
            </a:extLst>
          </p:cNvPr>
          <p:cNvSpPr txBox="1"/>
          <p:nvPr/>
        </p:nvSpPr>
        <p:spPr>
          <a:xfrm>
            <a:off x="623887" y="1777271"/>
            <a:ext cx="447532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Re-used techniques from phase 1:</a:t>
            </a: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Calibri"/>
                <a:cs typeface="Calibri"/>
              </a:rPr>
              <a:t>Gray-scale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Calibri"/>
                <a:cs typeface="Calibri"/>
              </a:rPr>
              <a:t>Median filter 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Calibri"/>
                <a:cs typeface="Calibri"/>
              </a:rPr>
              <a:t>Otsu threshold 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Calibri"/>
                <a:cs typeface="Calibri"/>
              </a:rPr>
              <a:t>Contours</a:t>
            </a:r>
          </a:p>
          <a:p>
            <a:endParaRPr lang="en-US" b="1" dirty="0">
              <a:ea typeface="Calibri"/>
              <a:cs typeface="Calibri"/>
            </a:endParaRPr>
          </a:p>
          <a:p>
            <a:pPr algn="ctr"/>
            <a:r>
              <a:rPr lang="en-US" sz="1400" i="1" dirty="0">
                <a:ea typeface="Calibri"/>
                <a:cs typeface="Calibri"/>
              </a:rPr>
              <a:t>Goal: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🎯🎯</a:t>
            </a:r>
            <a:r>
              <a:rPr lang="en-US" b="1" dirty="0">
                <a:ea typeface="Calibri"/>
                <a:cs typeface="Calibri"/>
              </a:rPr>
              <a:t>Find objects of interest</a:t>
            </a:r>
            <a:r>
              <a:rPr lang="en-US" dirty="0">
                <a:ea typeface="+mn-lt"/>
                <a:cs typeface="+mn-lt"/>
              </a:rPr>
              <a:t>🎯🎯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ea typeface="Calibri"/>
              <a:cs typeface="Calibri"/>
            </a:endParaRPr>
          </a:p>
        </p:txBody>
      </p:sp>
      <p:pic>
        <p:nvPicPr>
          <p:cNvPr id="12" name="Picture 11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8892D46C-C1EF-6CD3-CC9D-50B3AAD6B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15" y="4575738"/>
            <a:ext cx="6048965" cy="10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3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C49BF-908C-5AB9-3F59-33B9D8FE8FAE}"/>
              </a:ext>
            </a:extLst>
          </p:cNvPr>
          <p:cNvSpPr txBox="1"/>
          <p:nvPr/>
        </p:nvSpPr>
        <p:spPr>
          <a:xfrm>
            <a:off x="1141234" y="5647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1487E-E40F-CE4D-94F7-279A32BD8E6E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Calibri"/>
                <a:cs typeface="Calibri"/>
              </a:rPr>
              <a:t>Simple 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62CA8-6962-C6F7-D3D5-6A3BD3E3EA0A}"/>
              </a:ext>
            </a:extLst>
          </p:cNvPr>
          <p:cNvSpPr txBox="1"/>
          <p:nvPr/>
        </p:nvSpPr>
        <p:spPr>
          <a:xfrm>
            <a:off x="665720" y="2763393"/>
            <a:ext cx="194442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Area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Perimeter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Centroid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Color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81891-D17F-0D91-4D81-682A0257740A}"/>
              </a:ext>
            </a:extLst>
          </p:cNvPr>
          <p:cNvSpPr txBox="1"/>
          <p:nvPr/>
        </p:nvSpPr>
        <p:spPr>
          <a:xfrm>
            <a:off x="432548" y="1585933"/>
            <a:ext cx="50090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For</a:t>
            </a:r>
            <a:r>
              <a:rPr lang="en-US" dirty="0">
                <a:ea typeface="+mn-lt"/>
                <a:cs typeface="+mn-lt"/>
              </a:rPr>
              <a:t> each 🎯</a:t>
            </a:r>
            <a:r>
              <a:rPr lang="en-US" b="1" dirty="0">
                <a:ea typeface="Calibri"/>
                <a:cs typeface="Calibri"/>
              </a:rPr>
              <a:t>Object of interest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sz="1600" i="1" dirty="0">
                <a:ea typeface="+mn-lt"/>
                <a:cs typeface="+mn-lt"/>
              </a:rPr>
              <a:t>(contour)</a:t>
            </a:r>
            <a:r>
              <a:rPr lang="en-US" dirty="0">
                <a:ea typeface="+mn-lt"/>
                <a:cs typeface="+mn-lt"/>
              </a:rPr>
              <a:t>🎯:</a:t>
            </a:r>
            <a:r>
              <a:rPr lang="en-US" sz="1600" i="1" dirty="0">
                <a:ea typeface="+mn-lt"/>
                <a:cs typeface="+mn-lt"/>
              </a:rPr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b="1" dirty="0">
              <a:ea typeface="Calibri"/>
              <a:cs typeface="Calibri"/>
            </a:endParaRP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60B98752-AE46-141F-79C4-A55099AF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204864"/>
            <a:ext cx="5753163" cy="36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4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56DC0-5383-ED5E-80C1-E25BC1F4358E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Calibri"/>
                <a:cs typeface="Calibri"/>
              </a:rPr>
              <a:t>Complex feature extraction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B1C5C-9956-F8A5-3584-B86B995436E2}"/>
              </a:ext>
            </a:extLst>
          </p:cNvPr>
          <p:cNvSpPr txBox="1"/>
          <p:nvPr/>
        </p:nvSpPr>
        <p:spPr>
          <a:xfrm>
            <a:off x="390016" y="1333604"/>
            <a:ext cx="367135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Rotated rectangle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Aspect ratio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Extent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Circularity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Hu moments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Ellipse</a:t>
            </a: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Major axis</a:t>
            </a:r>
            <a:endParaRPr lang="en-US" i="1" dirty="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Minor axis</a:t>
            </a:r>
            <a:endParaRPr lang="en-US" i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Color Moments</a:t>
            </a: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Standard deviation (per RGB)</a:t>
            </a:r>
            <a:endParaRPr lang="en-US" i="1" dirty="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Skewness (per RGB)</a:t>
            </a:r>
            <a:endParaRPr lang="en-US" i="1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GLCM</a:t>
            </a: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Contrast</a:t>
            </a:r>
            <a:endParaRPr lang="en-US" i="1" dirty="0"/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Correlation</a:t>
            </a: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Energy</a:t>
            </a:r>
          </a:p>
          <a:p>
            <a:pPr marL="742950" lvl="1" indent="-285750">
              <a:buFont typeface="Courier New"/>
              <a:buChar char="o"/>
            </a:pPr>
            <a:r>
              <a:rPr lang="en-US" i="1" dirty="0">
                <a:ea typeface="+mn-lt"/>
                <a:cs typeface="+mn-lt"/>
              </a:rPr>
              <a:t>Homogeneity</a:t>
            </a:r>
            <a:endParaRPr lang="en-US" i="1" dirty="0">
              <a:ea typeface="Calibri"/>
              <a:cs typeface="Calibri"/>
            </a:endParaRP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6662D4A-A957-A0AB-861D-9442CFCA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37" y="966766"/>
            <a:ext cx="3488107" cy="3353471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42F2B93-F552-BB0C-883E-ED86D2657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03" y="4315413"/>
            <a:ext cx="4187309" cy="19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5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0D494-08B7-EF8D-9B82-A18955542E72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Calibri"/>
                <a:cs typeface="Calibri"/>
              </a:rPr>
              <a:t>Selecting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61036-A2F0-6D80-8D55-C8361577A274}"/>
              </a:ext>
            </a:extLst>
          </p:cNvPr>
          <p:cNvSpPr txBox="1"/>
          <p:nvPr/>
        </p:nvSpPr>
        <p:spPr>
          <a:xfrm>
            <a:off x="652344" y="1717728"/>
            <a:ext cx="365485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Flatten the features 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Correlation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High correlation -&gt; Remove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BA84189-1AAC-97C6-5DE0-7301E111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956" y="1418977"/>
            <a:ext cx="4736508" cy="1215123"/>
          </a:xfrm>
          <a:prstGeom prst="rect">
            <a:avLst/>
          </a:prstGeom>
        </p:spPr>
      </p:pic>
      <p:pic>
        <p:nvPicPr>
          <p:cNvPr id="8" name="Picture 7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147C30E-386C-AA6E-B21B-DA07A46A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522" y="2714484"/>
            <a:ext cx="4758285" cy="519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3E69A4-3926-4E6B-4AD4-594C355D633B}"/>
              </a:ext>
            </a:extLst>
          </p:cNvPr>
          <p:cNvSpPr txBox="1"/>
          <p:nvPr/>
        </p:nvSpPr>
        <p:spPr>
          <a:xfrm>
            <a:off x="751718" y="4099551"/>
            <a:ext cx="310351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Dropping: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Perimeter</a:t>
            </a: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Circularity</a:t>
            </a: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Hu_moment_0</a:t>
            </a: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Hu_moment_1</a:t>
            </a: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Color_skewness_0</a:t>
            </a: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Color_std_1</a:t>
            </a:r>
          </a:p>
          <a:p>
            <a:pPr marL="285750" indent="-285750">
              <a:buFont typeface="Arial"/>
              <a:buChar char="•"/>
            </a:pPr>
            <a:r>
              <a:rPr lang="en-US" sz="1200" i="1" dirty="0">
                <a:ea typeface="+mn-lt"/>
                <a:cs typeface="+mn-lt"/>
              </a:rPr>
              <a:t>Color_skewness_1</a:t>
            </a:r>
          </a:p>
          <a:p>
            <a:pPr marL="285750" indent="-285750">
              <a:buFont typeface="Arial"/>
              <a:buChar char="•"/>
            </a:pPr>
            <a:r>
              <a:rPr lang="en-US" sz="1200" i="1" err="1">
                <a:ea typeface="+mn-lt"/>
                <a:cs typeface="+mn-lt"/>
              </a:rPr>
              <a:t>Texture_energy</a:t>
            </a:r>
            <a:endParaRPr lang="en-US" sz="1200" i="1" dirty="0" err="1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0EA2C-5EC2-B1EC-9C89-14737F00FBDB}"/>
              </a:ext>
            </a:extLst>
          </p:cNvPr>
          <p:cNvSpPr txBox="1"/>
          <p:nvPr/>
        </p:nvSpPr>
        <p:spPr>
          <a:xfrm>
            <a:off x="4399613" y="4099810"/>
            <a:ext cx="2518348" cy="23367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650"/>
              </a:lnSpc>
            </a:pPr>
            <a:r>
              <a:rPr lang="en-US" dirty="0">
                <a:cs typeface="Arial"/>
              </a:rPr>
              <a:t>Keeping:</a:t>
            </a:r>
            <a:endParaRPr lang="en-US" dirty="0">
              <a:ea typeface="Calibri"/>
              <a:cs typeface="Calibri"/>
            </a:endParaRPr>
          </a:p>
          <a:p>
            <a:pPr>
              <a:lnSpc>
                <a:spcPts val="1650"/>
              </a:lnSpc>
            </a:pPr>
            <a:endParaRPr lang="en-US" dirty="0">
              <a:latin typeface="Calibri"/>
              <a:ea typeface="+mn-lt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area</a:t>
            </a:r>
          </a:p>
          <a:p>
            <a:pPr>
              <a:buFont typeface="Arial"/>
              <a:buChar char="•"/>
            </a:pPr>
            <a:r>
              <a:rPr lang="en-US" sz="1200" i="1" err="1">
                <a:latin typeface="Calibri"/>
                <a:ea typeface="+mn-lt"/>
                <a:cs typeface="Arial"/>
              </a:rPr>
              <a:t>aspect_ratio</a:t>
            </a:r>
            <a:endParaRPr lang="en-US" sz="1200" i="1" err="1">
              <a:latin typeface="Calibri"/>
              <a:ea typeface="+mn-lt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extent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hu_moment_2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hu_moment_3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Calibri"/>
                <a:cs typeface="Arial"/>
              </a:rPr>
              <a:t>hu_moment_4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hu_moment_5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hu_moment_6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1200" i="1" dirty="0">
              <a:latin typeface="Calibri"/>
              <a:ea typeface="Calibri"/>
              <a:cs typeface="Arial"/>
            </a:endParaRPr>
          </a:p>
          <a:p>
            <a:pPr marL="285750" indent="-285750">
              <a:lnSpc>
                <a:spcPts val="1125"/>
              </a:lnSpc>
              <a:buFont typeface="Arial,Sans-Serif"/>
              <a:buChar char="•"/>
            </a:pPr>
            <a:endParaRPr lang="en-US" sz="1200" dirty="0">
              <a:ea typeface="Calibri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68841-2CCC-AC11-6263-960ADD862019}"/>
              </a:ext>
            </a:extLst>
          </p:cNvPr>
          <p:cNvSpPr txBox="1"/>
          <p:nvPr/>
        </p:nvSpPr>
        <p:spPr>
          <a:xfrm>
            <a:off x="6217170" y="4324661"/>
            <a:ext cx="2518348" cy="1900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en-US" sz="1200" i="1" dirty="0">
              <a:latin typeface="Calibri"/>
              <a:ea typeface="Calibri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 i="1" dirty="0" err="1">
                <a:latin typeface="Calibri"/>
                <a:ea typeface="Calibri"/>
                <a:cs typeface="Arial"/>
              </a:rPr>
              <a:t>major_axis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 err="1">
                <a:latin typeface="Calibri"/>
                <a:ea typeface="Calibri"/>
                <a:cs typeface="Arial"/>
              </a:rPr>
              <a:t>minor_axis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color_std_0</a:t>
            </a:r>
            <a:endParaRPr lang="en-US" sz="1200" i="1" dirty="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Calibri"/>
                <a:cs typeface="Arial"/>
              </a:rPr>
              <a:t>color</a:t>
            </a:r>
            <a:r>
              <a:rPr lang="en-US" sz="1200" i="1" dirty="0">
                <a:latin typeface="Calibri"/>
                <a:ea typeface="+mn-lt"/>
                <a:cs typeface="Arial"/>
              </a:rPr>
              <a:t>_std_2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>
                <a:latin typeface="Calibri"/>
                <a:ea typeface="+mn-lt"/>
                <a:cs typeface="Arial"/>
              </a:rPr>
              <a:t>color_skewness_2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 err="1">
                <a:latin typeface="Calibri"/>
                <a:ea typeface="+mn-lt"/>
                <a:cs typeface="Arial"/>
              </a:rPr>
              <a:t>texture_contrast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dirty="0" err="1">
                <a:latin typeface="Calibri"/>
                <a:ea typeface="+mn-lt"/>
                <a:cs typeface="Arial"/>
              </a:rPr>
              <a:t>texture_correlation</a:t>
            </a:r>
            <a:endParaRPr lang="en-US" sz="1200" i="1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200" i="1" err="1">
                <a:latin typeface="Calibri"/>
                <a:ea typeface="+mn-lt"/>
                <a:cs typeface="Arial"/>
              </a:rPr>
              <a:t>texture_homogeneity</a:t>
            </a:r>
            <a:endParaRPr lang="en-US" sz="1200" i="1" err="1">
              <a:latin typeface="Calibri"/>
            </a:endParaRPr>
          </a:p>
          <a:p>
            <a:pPr marL="285750" indent="-285750">
              <a:lnSpc>
                <a:spcPts val="1125"/>
              </a:lnSpc>
              <a:buFont typeface="Arial,Sans-Serif"/>
              <a:buChar char="•"/>
            </a:pPr>
            <a:endParaRPr lang="en-US" sz="1200" dirty="0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52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6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AECEC-D9EE-ECD5-57D7-DD1F9AD2EB12}"/>
              </a:ext>
            </a:extLst>
          </p:cNvPr>
          <p:cNvSpPr txBox="1"/>
          <p:nvPr/>
        </p:nvSpPr>
        <p:spPr>
          <a:xfrm>
            <a:off x="3200400" y="603955"/>
            <a:ext cx="3119496" cy="4467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2800" b="1">
                <a:ea typeface="Calibri"/>
                <a:cs typeface="Calibri"/>
              </a:rPr>
              <a:t>Training &amp; Labeling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D08CA8-4B5B-A409-C89E-D204AEFAB441}"/>
                  </a:ext>
                </a:extLst>
              </p14:cNvPr>
              <p14:cNvContentPartPr/>
              <p14:nvPr/>
            </p14:nvContentPartPr>
            <p14:xfrm>
              <a:off x="5625629" y="3946407"/>
              <a:ext cx="11759" cy="1175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D08CA8-4B5B-A409-C89E-D204AEFAB4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7679" y="3358457"/>
                <a:ext cx="1175900" cy="117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C2FD6E-65A2-F744-7366-DC0A6DB3EE9D}"/>
                  </a:ext>
                </a:extLst>
              </p14:cNvPr>
              <p14:cNvContentPartPr/>
              <p14:nvPr/>
            </p14:nvContentPartPr>
            <p14:xfrm>
              <a:off x="5672666" y="3936999"/>
              <a:ext cx="11759" cy="1175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C2FD6E-65A2-F744-7366-DC0A6DB3EE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4716" y="3349049"/>
                <a:ext cx="1175900" cy="11759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D223DE-8A3B-6BDF-6A81-2D863FDC28D0}"/>
              </a:ext>
            </a:extLst>
          </p:cNvPr>
          <p:cNvSpPr txBox="1"/>
          <p:nvPr/>
        </p:nvSpPr>
        <p:spPr>
          <a:xfrm>
            <a:off x="463507" y="2112912"/>
            <a:ext cx="3407851" cy="433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18"/>
              </a:lnSpc>
            </a:pPr>
            <a:r>
              <a:rPr lang="en-US" dirty="0"/>
              <a:t>​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r>
              <a:rPr lang="en-US" dirty="0">
                <a:cs typeface="Arial"/>
              </a:rPr>
              <a:t>Manual labeling for </a:t>
            </a:r>
            <a:r>
              <a:rPr lang="en-US" b="1" dirty="0">
                <a:cs typeface="Arial"/>
              </a:rPr>
              <a:t>5 images</a:t>
            </a:r>
            <a:endParaRPr lang="en-US" b="1" dirty="0">
              <a:ea typeface="Calibri"/>
              <a:cs typeface="Arial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endParaRPr lang="en-US" dirty="0">
              <a:ea typeface="Calibri"/>
              <a:cs typeface="Arial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r>
              <a:rPr lang="en-US" dirty="0">
                <a:ea typeface="Calibri"/>
                <a:cs typeface="Arial"/>
              </a:rPr>
              <a:t>Save </a:t>
            </a:r>
            <a:r>
              <a:rPr lang="en-US" b="1" dirty="0">
                <a:ea typeface="Calibri"/>
                <a:cs typeface="Arial"/>
              </a:rPr>
              <a:t>1 photo for testing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Calibri"/>
                <a:cs typeface="Arial"/>
              </a:rPr>
              <a:t>Use labels to determine class 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ea typeface="Calibri"/>
                <a:cs typeface="Arial"/>
              </a:rPr>
              <a:t>A or B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endParaRPr lang="en-US" dirty="0">
              <a:ea typeface="Calibri"/>
              <a:cs typeface="Arial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endParaRPr lang="en-US" dirty="0">
              <a:latin typeface="Calibri"/>
              <a:ea typeface="Calibri"/>
              <a:cs typeface="Arial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endParaRPr lang="en-US" dirty="0">
              <a:latin typeface="Calibri"/>
              <a:ea typeface="Calibri"/>
              <a:cs typeface="Arial"/>
            </a:endParaRPr>
          </a:p>
          <a:p>
            <a:pPr algn="ctr">
              <a:lnSpc>
                <a:spcPts val="1418"/>
              </a:lnSpc>
            </a:pPr>
            <a:r>
              <a:rPr lang="en-US" b="1" dirty="0">
                <a:latin typeface="Calibri"/>
                <a:ea typeface="Calibri"/>
                <a:cs typeface="Arial"/>
              </a:rPr>
              <a:t>y = f(X)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latin typeface="Calibri"/>
                <a:ea typeface="Calibri"/>
                <a:cs typeface="Arial"/>
              </a:rPr>
              <a:t>X --&gt; features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latin typeface="Calibri"/>
                <a:ea typeface="Calibri"/>
                <a:cs typeface="Arial"/>
              </a:rPr>
              <a:t>Y --&gt; label/class</a:t>
            </a: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endParaRPr lang="en-US" dirty="0">
              <a:latin typeface="Calibri"/>
              <a:ea typeface="Calibri"/>
              <a:cs typeface="Arial"/>
            </a:endParaRPr>
          </a:p>
          <a:p>
            <a:pPr marL="285750" indent="-285750">
              <a:lnSpc>
                <a:spcPts val="1418"/>
              </a:lnSpc>
              <a:buFont typeface="Arial,Sans-Serif"/>
              <a:buChar char="•"/>
            </a:pPr>
            <a:endParaRPr lang="en-US" dirty="0">
              <a:latin typeface="Calibri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Arial"/>
              <a:ea typeface="Calibri"/>
              <a:cs typeface="Arial"/>
            </a:endParaRPr>
          </a:p>
          <a:p>
            <a:pPr>
              <a:lnSpc>
                <a:spcPts val="1750"/>
              </a:lnSpc>
            </a:pPr>
            <a:r>
              <a:rPr lang="en-US" dirty="0"/>
              <a:t>​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EAC526-62D6-CA6A-ACB1-3B2AFA627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392" y="1051335"/>
            <a:ext cx="4783481" cy="2721091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6B6D9D-745E-C940-0CBF-DCFAF2E57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392" y="3783232"/>
            <a:ext cx="4783479" cy="2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7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F14C9-DCFB-2CF6-6A42-3D3BF545F0E7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Calibri"/>
                <a:cs typeface="Calibri"/>
              </a:rPr>
              <a:t>Method 1 - Aspect Ratio Classifier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2715F8-5BFC-7D5F-40EB-1E2707A4009A}"/>
                  </a:ext>
                </a:extLst>
              </p14:cNvPr>
              <p14:cNvContentPartPr/>
              <p14:nvPr/>
            </p14:nvContentPartPr>
            <p14:xfrm>
              <a:off x="5616221" y="3936999"/>
              <a:ext cx="11759" cy="1175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2715F8-5BFC-7D5F-40EB-1E2707A400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8271" y="3349049"/>
                <a:ext cx="1175900" cy="11759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208056-8317-8C43-C1FE-52A4FF239BA8}"/>
              </a:ext>
            </a:extLst>
          </p:cNvPr>
          <p:cNvSpPr txBox="1"/>
          <p:nvPr/>
        </p:nvSpPr>
        <p:spPr>
          <a:xfrm>
            <a:off x="561214" y="1494731"/>
            <a:ext cx="552295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ea typeface="+mn-lt"/>
                <a:cs typeface="+mn-lt"/>
              </a:rPr>
              <a:t>Training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Finding a cutoff-value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Midpoint between mean of classes Aspect Ratio</a:t>
            </a:r>
          </a:p>
          <a:p>
            <a:pPr marL="800100" lvl="1" indent="-342900">
              <a:buFont typeface="Courier New"/>
              <a:buChar char="o"/>
            </a:pPr>
            <a:endParaRPr lang="en-US" u="sng" dirty="0"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b="1" dirty="0">
                <a:ea typeface="+mn-lt"/>
                <a:cs typeface="+mn-lt"/>
              </a:rPr>
              <a:t>Predicting</a:t>
            </a:r>
          </a:p>
          <a:p>
            <a:pPr marL="800100" lvl="1" indent="-342900">
              <a:buFont typeface="Courier New,monospace"/>
              <a:buChar char="o"/>
            </a:pPr>
            <a:r>
              <a:rPr lang="en-US" dirty="0">
                <a:ea typeface="Calibri"/>
                <a:cs typeface="Calibri"/>
              </a:rPr>
              <a:t>Aspect Ratio bigger or smaller than cutoff value?</a:t>
            </a:r>
          </a:p>
          <a:p>
            <a:pPr marL="800100" lvl="1" indent="-342900">
              <a:buFont typeface="Courier New"/>
              <a:buChar char="o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7" name="Picture 6" descr="A close up of a white object&#10;&#10;AI-generated content may be incorrect.">
            <a:extLst>
              <a:ext uri="{FF2B5EF4-FFF2-40B4-BE49-F238E27FC236}">
                <a16:creationId xmlns:a16="http://schemas.microsoft.com/office/drawing/2014/main" id="{8DD49500-E336-24FD-8414-6827929A5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709" y="3764725"/>
            <a:ext cx="52101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4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8</a:t>
            </a:fld>
            <a:r>
              <a:rPr lang="es-ES" sz="1600" b="1" dirty="0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B50A2-61F4-4EA9-CB5C-12B65604BE94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Calibri"/>
                <a:cs typeface="Calibri"/>
              </a:rPr>
              <a:t>Method 2 - Generative Bayes Classifier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6B399-51C0-2A32-F5DD-2F5D36E275D1}"/>
              </a:ext>
            </a:extLst>
          </p:cNvPr>
          <p:cNvSpPr txBox="1"/>
          <p:nvPr/>
        </p:nvSpPr>
        <p:spPr>
          <a:xfrm>
            <a:off x="390016" y="1394026"/>
            <a:ext cx="46079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ea typeface="+mn-lt"/>
                <a:cs typeface="+mn-lt"/>
              </a:rPr>
              <a:t>Gaussian Naive Bayes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Assumes each feature is independent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Ignores correlations between features</a:t>
            </a:r>
            <a:endParaRPr lang="en-US" dirty="0">
              <a:ea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i="1" dirty="0">
                <a:ea typeface="Calibri"/>
                <a:cs typeface="Calibri"/>
              </a:rPr>
              <a:t>Bell curve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Only </a:t>
            </a:r>
            <a:r>
              <a:rPr lang="en-US" u="sng" dirty="0">
                <a:ea typeface="Calibri"/>
                <a:cs typeface="Calibri"/>
              </a:rPr>
              <a:t>variance </a:t>
            </a:r>
            <a:r>
              <a:rPr lang="en-US" dirty="0">
                <a:ea typeface="Calibri"/>
                <a:cs typeface="Calibri"/>
              </a:rPr>
              <a:t>&amp; </a:t>
            </a:r>
            <a:r>
              <a:rPr lang="en-US" u="sng" dirty="0">
                <a:ea typeface="Calibri"/>
                <a:cs typeface="Calibri"/>
              </a:rPr>
              <a:t>mean</a:t>
            </a:r>
          </a:p>
          <a:p>
            <a:pPr marL="800100" lvl="1" indent="-342900">
              <a:buFont typeface="Courier New"/>
              <a:buChar char="o"/>
            </a:pPr>
            <a:endParaRPr lang="en-US" u="sng" dirty="0">
              <a:ea typeface="Calibri"/>
              <a:cs typeface="Calibri"/>
            </a:endParaRPr>
          </a:p>
          <a:p>
            <a:pPr marL="342900" indent="-342900">
              <a:buAutoNum type="arabicParenR"/>
            </a:pPr>
            <a:r>
              <a:rPr lang="en-US" b="1" dirty="0">
                <a:ea typeface="+mn-lt"/>
                <a:cs typeface="+mn-lt"/>
              </a:rPr>
              <a:t>Full Covariance Gaussian Bayes</a:t>
            </a:r>
          </a:p>
          <a:p>
            <a:pPr marL="800100" lvl="1" indent="-342900">
              <a:buFont typeface="Courier New,monospace"/>
              <a:buChar char="o"/>
            </a:pPr>
            <a:r>
              <a:rPr lang="en-US" dirty="0">
                <a:ea typeface="Calibri"/>
                <a:cs typeface="Calibri"/>
              </a:rPr>
              <a:t>Uses full covariance matrix</a:t>
            </a:r>
          </a:p>
          <a:p>
            <a:pPr marL="800100" lvl="1" indent="-342900">
              <a:buFont typeface="Courier New,monospace"/>
              <a:buChar char="o"/>
            </a:pPr>
            <a:r>
              <a:rPr lang="en-US" i="1" dirty="0">
                <a:ea typeface="Calibri"/>
                <a:cs typeface="Calibri"/>
              </a:rPr>
              <a:t>Multivariate</a:t>
            </a:r>
            <a:r>
              <a:rPr lang="en-US" i="1" dirty="0">
                <a:ea typeface="+mn-lt"/>
                <a:cs typeface="+mn-lt"/>
              </a:rPr>
              <a:t> normal distribution cloud</a:t>
            </a:r>
            <a:endParaRPr lang="en-US" i="1" dirty="0">
              <a:ea typeface="Calibri"/>
              <a:cs typeface="Calibri"/>
            </a:endParaRPr>
          </a:p>
          <a:p>
            <a:pPr marL="800100" lvl="1" indent="-342900">
              <a:buFont typeface="Courier New,monospace"/>
              <a:buChar char="o"/>
            </a:pPr>
            <a:r>
              <a:rPr lang="en-US" u="sng" dirty="0">
                <a:ea typeface="Calibri"/>
                <a:cs typeface="Calibri"/>
              </a:rPr>
              <a:t>Covariance </a:t>
            </a:r>
            <a:r>
              <a:rPr lang="en-US" dirty="0">
                <a:ea typeface="Calibri"/>
                <a:cs typeface="Calibri"/>
              </a:rPr>
              <a:t>&amp; </a:t>
            </a:r>
            <a:r>
              <a:rPr lang="en-US" u="sng" dirty="0">
                <a:ea typeface="Calibri"/>
                <a:cs typeface="Calibri"/>
              </a:rPr>
              <a:t>mean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6246E-F021-A8EB-1665-27463D1ACB1B}"/>
              </a:ext>
            </a:extLst>
          </p:cNvPr>
          <p:cNvSpPr txBox="1"/>
          <p:nvPr/>
        </p:nvSpPr>
        <p:spPr>
          <a:xfrm>
            <a:off x="5264130" y="1404097"/>
            <a:ext cx="34699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Mean and variance/covariance of features</a:t>
            </a:r>
          </a:p>
        </p:txBody>
      </p:sp>
      <p:pic>
        <p:nvPicPr>
          <p:cNvPr id="10" name="Picture 9" descr="Gaussian Naive Bayes: Understanding the Basics and Applications | by  Kashishdafe | Medium">
            <a:extLst>
              <a:ext uri="{FF2B5EF4-FFF2-40B4-BE49-F238E27FC236}">
                <a16:creationId xmlns:a16="http://schemas.microsoft.com/office/drawing/2014/main" id="{A813C6C4-245D-26B3-C264-C15EDB8A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18" y="1899229"/>
            <a:ext cx="3095665" cy="23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5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8A64B-FD54-C440-45A8-8627FD27C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>
            <a:extLst>
              <a:ext uri="{FF2B5EF4-FFF2-40B4-BE49-F238E27FC236}">
                <a16:creationId xmlns:a16="http://schemas.microsoft.com/office/drawing/2014/main" id="{4A86BE9E-63A8-A893-6E83-81537D0A5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6416" y="6524189"/>
            <a:ext cx="827584" cy="365125"/>
          </a:xfrm>
        </p:spPr>
        <p:txBody>
          <a:bodyPr/>
          <a:lstStyle/>
          <a:p>
            <a:fld id="{82DA5950-D9EC-42D7-9CA6-BA3BF4A94207}" type="slidenum">
              <a:rPr lang="es-ES" sz="1600" b="1" smtClean="0">
                <a:solidFill>
                  <a:srgbClr val="FF0000"/>
                </a:solidFill>
              </a:rPr>
              <a:t>9</a:t>
            </a:fld>
            <a:r>
              <a:rPr lang="es-ES" sz="1600" b="1">
                <a:solidFill>
                  <a:srgbClr val="FF0000"/>
                </a:solidFill>
              </a:rPr>
              <a:t> 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9A5B8-0FAF-8ED9-F8EF-EBAAD586484A}"/>
              </a:ext>
            </a:extLst>
          </p:cNvPr>
          <p:cNvSpPr txBox="1"/>
          <p:nvPr/>
        </p:nvSpPr>
        <p:spPr>
          <a:xfrm>
            <a:off x="1141234" y="5647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39E82-EB99-52DD-7712-451F3CE372DA}"/>
              </a:ext>
            </a:extLst>
          </p:cNvPr>
          <p:cNvSpPr txBox="1"/>
          <p:nvPr/>
        </p:nvSpPr>
        <p:spPr>
          <a:xfrm>
            <a:off x="755210" y="439273"/>
            <a:ext cx="7643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ea typeface="Calibri"/>
                <a:cs typeface="Calibri"/>
              </a:rPr>
              <a:t>Method 3 - K-NN Classifier</a:t>
            </a:r>
          </a:p>
        </p:txBody>
      </p:sp>
      <p:pic>
        <p:nvPicPr>
          <p:cNvPr id="12" name="Picture 11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540D7EAA-530A-DB37-E350-1A98CB57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552" y="3838246"/>
            <a:ext cx="2894256" cy="239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46957A-2C39-2CCF-13F0-0315673D5426}"/>
                  </a:ext>
                </a:extLst>
              </p14:cNvPr>
              <p14:cNvContentPartPr/>
              <p14:nvPr/>
            </p14:nvContentPartPr>
            <p14:xfrm>
              <a:off x="5606814" y="3927592"/>
              <a:ext cx="11759" cy="1175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46957A-2C39-2CCF-13F0-0315673D54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8864" y="3339642"/>
                <a:ext cx="1175900" cy="11759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4EC77EA-2709-3EFE-6D5F-5740143B6189}"/>
              </a:ext>
            </a:extLst>
          </p:cNvPr>
          <p:cNvSpPr txBox="1"/>
          <p:nvPr/>
        </p:nvSpPr>
        <p:spPr>
          <a:xfrm>
            <a:off x="399466" y="1957822"/>
            <a:ext cx="416313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dirty="0">
                <a:cs typeface="Arial"/>
              </a:rPr>
              <a:t>Selects </a:t>
            </a:r>
            <a:r>
              <a:rPr lang="en-US" sz="2000" b="1" dirty="0">
                <a:cs typeface="Arial"/>
              </a:rPr>
              <a:t>BEST </a:t>
            </a:r>
            <a:r>
              <a:rPr lang="en-US" sz="2000" dirty="0">
                <a:cs typeface="Arial"/>
              </a:rPr>
              <a:t>5 features ​</a:t>
            </a:r>
          </a:p>
          <a:p>
            <a:pPr marL="742950" lvl="1" indent="-285750">
              <a:buFont typeface="Arial,Sans-Serif"/>
              <a:buChar char="•"/>
            </a:pPr>
            <a:r>
              <a:rPr lang="nb-NO" sz="1400" dirty="0"/>
              <a:t>ANOVA F-</a:t>
            </a:r>
            <a:r>
              <a:rPr lang="nb-NO" sz="1400" dirty="0" err="1"/>
              <a:t>statistics</a:t>
            </a:r>
            <a:endParaRPr lang="en-US" sz="1400" dirty="0">
              <a:ea typeface="Calibri"/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endParaRPr lang="en-US" sz="2000" dirty="0"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000" dirty="0"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ea typeface="Calibri"/>
                <a:cs typeface="Arial"/>
              </a:rPr>
              <a:t>Classifies object depending on nearest neighbor</a:t>
            </a:r>
          </a:p>
          <a:p>
            <a:pPr marL="285750" indent="-285750">
              <a:buFont typeface="Arial,Sans-Serif"/>
              <a:buChar char="•"/>
            </a:pPr>
            <a:endParaRPr lang="en-US" sz="2000" dirty="0"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cs typeface="Arial"/>
              </a:rPr>
              <a:t>Quality of result varied with </a:t>
            </a:r>
            <a:r>
              <a:rPr lang="en-US" sz="2000" b="1" i="1" dirty="0" err="1">
                <a:cs typeface="Arial"/>
              </a:rPr>
              <a:t>k_neighbors</a:t>
            </a:r>
            <a:endParaRPr lang="en-US" sz="2000" b="1" i="1" dirty="0">
              <a:ea typeface="Calibri"/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cs typeface="Arial"/>
              </a:rPr>
              <a:t>Max 49 ​</a:t>
            </a:r>
            <a:r>
              <a:rPr lang="en-US" sz="1600" i="1" dirty="0">
                <a:cs typeface="Arial"/>
              </a:rPr>
              <a:t>-&gt; because n = 49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i="1" dirty="0">
                <a:cs typeface="Arial"/>
              </a:rPr>
              <a:t>[7, 40] works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 dirty="0">
                <a:ea typeface="Calibri"/>
                <a:cs typeface="Arial"/>
              </a:rPr>
              <a:t>9 seemed a good value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latin typeface="Arial"/>
              <a:ea typeface="Calibri"/>
              <a:cs typeface="Arial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6D4DAEB-5B4A-4B6B-7EB8-104443C09E54}"/>
                  </a:ext>
                </a:extLst>
              </p14:cNvPr>
              <p14:cNvContentPartPr/>
              <p14:nvPr/>
            </p14:nvContentPartPr>
            <p14:xfrm>
              <a:off x="5606814" y="3946407"/>
              <a:ext cx="11759" cy="1175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6D4DAEB-5B4A-4B6B-7EB8-104443C09E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8864" y="3358457"/>
                <a:ext cx="1175900" cy="1175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5F1310-CAB0-67A0-F0F2-71BA1802A266}"/>
                  </a:ext>
                </a:extLst>
              </p14:cNvPr>
              <p14:cNvContentPartPr/>
              <p14:nvPr/>
            </p14:nvContentPartPr>
            <p14:xfrm>
              <a:off x="5672666" y="3936999"/>
              <a:ext cx="11759" cy="11759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5F1310-CAB0-67A0-F0F2-71BA1802A2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4716" y="3349049"/>
                <a:ext cx="1175900" cy="11759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D110517-ED9E-27C6-B33C-8B4F3FFA1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459" y="1031784"/>
            <a:ext cx="3707365" cy="23875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5BABB6-76F5-2E1D-233A-E81036EBE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5" y="2492896"/>
            <a:ext cx="3848100" cy="2000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983DFB20-D4A2-5C09-4D88-3809AA057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998" y="4437112"/>
            <a:ext cx="720080" cy="30656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7C5CE409-698B-C576-03C2-25A75530E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310" y="5816488"/>
            <a:ext cx="4048690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C95EAB-D4FE-4909-A160-E96D65702841}" vid="{39A6F25A-4998-4340-B3C3-D16905F671E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Half Pecha Kucha_Patron</Template>
  <TotalTime>69</TotalTime>
  <Words>422</Words>
  <Application>Microsoft Office PowerPoint</Application>
  <PresentationFormat>Skjermfremvisning (4:3)</PresentationFormat>
  <Paragraphs>143</Paragraphs>
  <Slides>10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6" baseType="lpstr">
      <vt:lpstr>Arial</vt:lpstr>
      <vt:lpstr>Arial,Sans-Serif</vt:lpstr>
      <vt:lpstr>Calibri</vt:lpstr>
      <vt:lpstr>Courier New</vt:lpstr>
      <vt:lpstr>Courier New,monospace</vt:lpstr>
      <vt:lpstr>Tema de Office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José Sánchez Salmerón</dc:creator>
  <cp:lastModifiedBy>Ole Magnus Lærum</cp:lastModifiedBy>
  <cp:revision>1582</cp:revision>
  <dcterms:created xsi:type="dcterms:W3CDTF">2017-03-06T18:36:51Z</dcterms:created>
  <dcterms:modified xsi:type="dcterms:W3CDTF">2025-05-05T09:57:22Z</dcterms:modified>
</cp:coreProperties>
</file>